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Poppins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i5g5P0am+fM+ijMMqZfyxiq0yG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-bold.fntdata"/><Relationship Id="rId10" Type="http://schemas.openxmlformats.org/officeDocument/2006/relationships/font" Target="fonts/Poppins-regular.fntdata"/><Relationship Id="rId13" Type="http://schemas.openxmlformats.org/officeDocument/2006/relationships/font" Target="fonts/Poppins-boldItalic.fntdata"/><Relationship Id="rId12" Type="http://schemas.openxmlformats.org/officeDocument/2006/relationships/font" Target="fonts/Poppins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d5766853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7d5766853d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d5766853d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7d5766853d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d5766853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7d5766853d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title="ENG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9700" y="2009650"/>
            <a:ext cx="6357000" cy="205649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 title="IDPA_2025b_M___3_-removebg-preview.png"/>
          <p:cNvPicPr preferRelativeResize="0"/>
          <p:nvPr/>
        </p:nvPicPr>
        <p:blipFill rotWithShape="1">
          <a:blip r:embed="rId4">
            <a:alphaModFix/>
          </a:blip>
          <a:srcRect b="9301" l="11561" r="8541" t="10583"/>
          <a:stretch/>
        </p:blipFill>
        <p:spPr>
          <a:xfrm>
            <a:off x="2039600" y="824850"/>
            <a:ext cx="3559025" cy="4617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g37d5766853d_0_18" title="ESP (4).png"/>
          <p:cNvPicPr preferRelativeResize="0"/>
          <p:nvPr/>
        </p:nvPicPr>
        <p:blipFill rotWithShape="1">
          <a:blip r:embed="rId3">
            <a:alphaModFix/>
          </a:blip>
          <a:srcRect b="0" l="5354" r="6578" t="0"/>
          <a:stretch/>
        </p:blipFill>
        <p:spPr>
          <a:xfrm>
            <a:off x="4968975" y="2137250"/>
            <a:ext cx="5598650" cy="2056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37d5766853d_0_18" title="IDPA_2025b_M___3_-removebg-preview.png"/>
          <p:cNvPicPr preferRelativeResize="0"/>
          <p:nvPr/>
        </p:nvPicPr>
        <p:blipFill rotWithShape="1">
          <a:blip r:embed="rId4">
            <a:alphaModFix/>
          </a:blip>
          <a:srcRect b="9301" l="11561" r="8541" t="10583"/>
          <a:stretch/>
        </p:blipFill>
        <p:spPr>
          <a:xfrm>
            <a:off x="1971175" y="729025"/>
            <a:ext cx="3559025" cy="4617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60463" y="5425201"/>
            <a:ext cx="12909700" cy="143280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97" name="Google Shape;97;p2"/>
          <p:cNvSpPr txBox="1"/>
          <p:nvPr>
            <p:ph idx="1" type="subTitle"/>
          </p:nvPr>
        </p:nvSpPr>
        <p:spPr>
          <a:xfrm>
            <a:off x="2663686" y="3602038"/>
            <a:ext cx="7017329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ZA" sz="3200">
                <a:latin typeface="Poppins"/>
                <a:ea typeface="Poppins"/>
                <a:cs typeface="Poppins"/>
                <a:sym typeface="Poppins"/>
              </a:rPr>
              <a:t>Speaker speaker</a:t>
            </a:r>
            <a:endParaRPr sz="7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8" name="Google Shape;98;p2"/>
          <p:cNvSpPr txBox="1"/>
          <p:nvPr>
            <p:ph type="ctrTitle"/>
          </p:nvPr>
        </p:nvSpPr>
        <p:spPr>
          <a:xfrm>
            <a:off x="2663686" y="1122363"/>
            <a:ext cx="7017329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oppins"/>
              <a:buNone/>
            </a:pPr>
            <a:r>
              <a:rPr b="1" lang="en-ZA" sz="4800">
                <a:latin typeface="Poppins"/>
                <a:ea typeface="Poppins"/>
                <a:cs typeface="Poppins"/>
                <a:sym typeface="Poppins"/>
              </a:rPr>
              <a:t>Title title title title</a:t>
            </a:r>
            <a:endParaRPr sz="4800"/>
          </a:p>
        </p:txBody>
      </p:sp>
      <p:pic>
        <p:nvPicPr>
          <p:cNvPr id="99" name="Google Shape;99;p2" title="IDPA_2025(L).png"/>
          <p:cNvPicPr preferRelativeResize="0"/>
          <p:nvPr/>
        </p:nvPicPr>
        <p:blipFill rotWithShape="1">
          <a:blip r:embed="rId4">
            <a:alphaModFix/>
          </a:blip>
          <a:srcRect b="15638" l="12686" r="14775" t="12158"/>
          <a:stretch/>
        </p:blipFill>
        <p:spPr>
          <a:xfrm>
            <a:off x="0" y="4982650"/>
            <a:ext cx="1711074" cy="18753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g37d5766853d_0_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60463" y="5425201"/>
            <a:ext cx="12909700" cy="143280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05" name="Google Shape;105;g37d5766853d_0_4"/>
          <p:cNvSpPr txBox="1"/>
          <p:nvPr>
            <p:ph idx="1" type="subTitle"/>
          </p:nvPr>
        </p:nvSpPr>
        <p:spPr>
          <a:xfrm>
            <a:off x="2663686" y="3602038"/>
            <a:ext cx="70173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ZA" sz="3200">
                <a:latin typeface="Poppins"/>
                <a:ea typeface="Poppins"/>
                <a:cs typeface="Poppins"/>
                <a:sym typeface="Poppins"/>
              </a:rPr>
              <a:t>Presentador XX</a:t>
            </a:r>
            <a:endParaRPr sz="7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6" name="Google Shape;106;g37d5766853d_0_4"/>
          <p:cNvSpPr txBox="1"/>
          <p:nvPr>
            <p:ph type="ctrTitle"/>
          </p:nvPr>
        </p:nvSpPr>
        <p:spPr>
          <a:xfrm>
            <a:off x="2663686" y="1122363"/>
            <a:ext cx="70173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oppins"/>
              <a:buNone/>
            </a:pPr>
            <a:r>
              <a:rPr b="1" lang="en-ZA" sz="4800">
                <a:latin typeface="Poppins"/>
                <a:ea typeface="Poppins"/>
                <a:cs typeface="Poppins"/>
                <a:sym typeface="Poppins"/>
              </a:rPr>
              <a:t>Título XXX</a:t>
            </a:r>
            <a:endParaRPr sz="4800"/>
          </a:p>
        </p:txBody>
      </p:sp>
      <p:pic>
        <p:nvPicPr>
          <p:cNvPr id="107" name="Google Shape;107;g37d5766853d_0_4" title="IDPA_2025(L).png"/>
          <p:cNvPicPr preferRelativeResize="0"/>
          <p:nvPr/>
        </p:nvPicPr>
        <p:blipFill rotWithShape="1">
          <a:blip r:embed="rId4">
            <a:alphaModFix/>
          </a:blip>
          <a:srcRect b="15638" l="12686" r="14775" t="12158"/>
          <a:stretch/>
        </p:blipFill>
        <p:spPr>
          <a:xfrm>
            <a:off x="0" y="4982650"/>
            <a:ext cx="1711074" cy="18753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g37d5766853d_0_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60463" y="5425201"/>
            <a:ext cx="12909700" cy="143280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13" name="Google Shape;113;g37d5766853d_0_11"/>
          <p:cNvSpPr txBox="1"/>
          <p:nvPr>
            <p:ph idx="1" type="subTitle"/>
          </p:nvPr>
        </p:nvSpPr>
        <p:spPr>
          <a:xfrm>
            <a:off x="1157925" y="1740400"/>
            <a:ext cx="8862300" cy="28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ZA" sz="3200">
                <a:latin typeface="Poppins"/>
                <a:ea typeface="Poppins"/>
                <a:cs typeface="Poppins"/>
                <a:sym typeface="Poppins"/>
              </a:rPr>
              <a:t>Text</a:t>
            </a:r>
            <a:endParaRPr sz="7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4" name="Google Shape;114;g37d5766853d_0_11"/>
          <p:cNvSpPr txBox="1"/>
          <p:nvPr>
            <p:ph type="ctrTitle"/>
          </p:nvPr>
        </p:nvSpPr>
        <p:spPr>
          <a:xfrm>
            <a:off x="719900" y="358642"/>
            <a:ext cx="70173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oppins"/>
              <a:buNone/>
            </a:pPr>
            <a:r>
              <a:rPr b="1" lang="en-ZA" sz="4800">
                <a:latin typeface="Poppins"/>
                <a:ea typeface="Poppins"/>
                <a:cs typeface="Poppins"/>
                <a:sym typeface="Poppins"/>
              </a:rPr>
              <a:t>Title title title title</a:t>
            </a:r>
            <a:endParaRPr sz="4800"/>
          </a:p>
        </p:txBody>
      </p:sp>
      <p:pic>
        <p:nvPicPr>
          <p:cNvPr id="115" name="Google Shape;115;g37d5766853d_0_11" title="IDPA_2025(L).png"/>
          <p:cNvPicPr preferRelativeResize="0"/>
          <p:nvPr/>
        </p:nvPicPr>
        <p:blipFill rotWithShape="1">
          <a:blip r:embed="rId4">
            <a:alphaModFix/>
          </a:blip>
          <a:srcRect b="15638" l="12686" r="14775" t="12158"/>
          <a:stretch/>
        </p:blipFill>
        <p:spPr>
          <a:xfrm>
            <a:off x="0" y="4982650"/>
            <a:ext cx="1711074" cy="18753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2023-09-22T08:44:49Z</dcterms:created>
  <dc:creator>WAS 11</dc:creator>
</cp:coreProperties>
</file>